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4" r:id="rId9"/>
    <p:sldId id="265" r:id="rId10"/>
    <p:sldId id="270" r:id="rId11"/>
    <p:sldId id="269" r:id="rId12"/>
    <p:sldId id="272" r:id="rId13"/>
    <p:sldId id="271" r:id="rId14"/>
    <p:sldId id="273" r:id="rId15"/>
    <p:sldId id="268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BA489-34A2-464E-AE67-3F7A554F381C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DE8D-4055-4E12-A46A-B760E9CD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DE8D-4055-4E12-A46A-B760E9CDE2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s://ds04.infourok.ru/uploads/ex/0f55/00091004-85405f0e/hello_html_40434da6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ds04.infourok.ru/uploads/ex/0f55/00091004-85405f0e/hello_html_40434da6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http://boguchansky-raion.ru/media/cache/97/68/6d/a3/e4/2f/97686da3e42fa1a1d83c9fc40a345b33.jpg" TargetMode="External"/><Relationship Id="rId7" Type="http://schemas.openxmlformats.org/officeDocument/2006/relationships/image" Target="https://www.hibiny.com/images/news/2015/75427/7d8e1273abcc5adb64aa6129567223f5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https://xn--80acgfbsl1azdqr.xn--p1ai/media/rootnews/0/6/0614a72f71a4b21d8207e24c3e421c03_900x_.jpg" TargetMode="External"/><Relationship Id="rId4" Type="http://schemas.openxmlformats.org/officeDocument/2006/relationships/image" Target="../media/image22.jpeg"/><Relationship Id="rId9" Type="http://schemas.openxmlformats.org/officeDocument/2006/relationships/image" Target="http://vologda-portal.ru/upload/iblock/564/drug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http://armygoods.ru/images/product_images/popup_images/21329_0.jpg" TargetMode="External"/><Relationship Id="rId3" Type="http://schemas.openxmlformats.org/officeDocument/2006/relationships/image" Target="http://goldsphere.ru/img/galst/thebat/de-500.jpg" TargetMode="External"/><Relationship Id="rId7" Type="http://schemas.openxmlformats.org/officeDocument/2006/relationships/image" Target="https://newauctionstatic.com.ua/offer_images/2016/12/20/08/big/W/WSWdQ3qXsZG/povjazka_dezhurnyj_po_gruppe_sssr.jpg" TargetMode="Externa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https://img0.liveinternet.ru/images/attach/d/0/136/81/136081294_povyazkadezhurnypochastimax500.jpg" TargetMode="External"/><Relationship Id="rId5" Type="http://schemas.openxmlformats.org/officeDocument/2006/relationships/image" Target="http://kapterka.com.ua/image/cache/data/1pioner-atribut/povyazka-dezhurny-po-bataree-max-500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image" Target="http://www.army-magazin.ru/UserFiles/Image/img46279_1062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media2.24aul.ru/imgs/5a81ca0123bbeb1f94d3b5fb/povyazka-narukavnaya-druzhinnik-dnd-dobrovolnaya-narodnaya-3-7647008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Пословицы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3057524" cy="50006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Штопай дыру,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0002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пока не велика.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35743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Без труда не вытащишь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71462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и рыбку из пруда.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14324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Не игла шьет,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3500438"/>
            <a:ext cx="20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 руки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385762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Долог день до вечера,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428625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коли делать нечего.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214422"/>
            <a:ext cx="13583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1285880" cy="117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714620"/>
            <a:ext cx="1285884" cy="12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242889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Предметно-технологическая карта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«Изготовление повязки для дежурного»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006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dirty="0" smtClean="0"/>
              <a:t>1. Вышить эмблему на детали кроя повязки.</a:t>
            </a:r>
          </a:p>
        </p:txBody>
      </p:sp>
      <p:pic>
        <p:nvPicPr>
          <p:cNvPr id="4" name="Рисунок 3" descr="hello_html_5dbdba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1343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57161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sz="2000" dirty="0" smtClean="0"/>
              <a:t>2. Наложить завязки на лицевую сторону </a:t>
            </a:r>
          </a:p>
          <a:p>
            <a:pPr fontAlgn="base">
              <a:buNone/>
            </a:pPr>
            <a:r>
              <a:rPr lang="ru-RU" sz="2000" dirty="0" smtClean="0"/>
              <a:t>детали повязки, к середине поперечных срезов. </a:t>
            </a:r>
          </a:p>
          <a:p>
            <a:pPr fontAlgn="base">
              <a:buNone/>
            </a:pPr>
            <a:r>
              <a:rPr lang="ru-RU" sz="2000" dirty="0" smtClean="0"/>
              <a:t>Приметать.</a:t>
            </a:r>
          </a:p>
        </p:txBody>
      </p:sp>
      <p:pic>
        <p:nvPicPr>
          <p:cNvPr id="7" name="Рисунок 6" descr="hello_html_m13ac6f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643050"/>
            <a:ext cx="1447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2500306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sz="2000" dirty="0" smtClean="0"/>
              <a:t>3. Наложить вторую деталь лицевой стороной</a:t>
            </a:r>
          </a:p>
          <a:p>
            <a:pPr fontAlgn="base">
              <a:buNone/>
            </a:pPr>
            <a:r>
              <a:rPr lang="ru-RU" sz="2000" dirty="0" smtClean="0"/>
              <a:t> на деталь с завязками, уравнять срезы, сметать</a:t>
            </a:r>
          </a:p>
          <a:p>
            <a:pPr fontAlgn="base">
              <a:buNone/>
            </a:pPr>
            <a:r>
              <a:rPr lang="ru-RU" sz="2000" dirty="0" smtClean="0"/>
              <a:t>(ширина шва 7 мм).</a:t>
            </a:r>
          </a:p>
        </p:txBody>
      </p:sp>
      <p:pic>
        <p:nvPicPr>
          <p:cNvPr id="9" name="Рисунок 8" descr="hello_html_339274c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64318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342900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dirty="0" smtClean="0"/>
              <a:t>4</a:t>
            </a:r>
            <a:r>
              <a:rPr lang="ru-RU" sz="2000" dirty="0" smtClean="0"/>
              <a:t>. Обтачать основные детали с четырех сторон </a:t>
            </a:r>
          </a:p>
          <a:p>
            <a:pPr fontAlgn="base">
              <a:buNone/>
            </a:pPr>
            <a:r>
              <a:rPr lang="ru-RU" sz="2000" dirty="0" smtClean="0"/>
              <a:t>по намеченной линии (ширина шва 7 мм).</a:t>
            </a:r>
          </a:p>
          <a:p>
            <a:pPr fontAlgn="base">
              <a:buNone/>
            </a:pPr>
            <a:r>
              <a:rPr lang="ru-RU" sz="2000" dirty="0" smtClean="0"/>
              <a:t>Оставить отверстие 3 см. Обрезать уголки, </a:t>
            </a:r>
          </a:p>
          <a:p>
            <a:pPr fontAlgn="base">
              <a:buNone/>
            </a:pPr>
            <a:r>
              <a:rPr lang="ru-RU" sz="2000" dirty="0" smtClean="0"/>
              <a:t>удалить нитки сметывания.</a:t>
            </a:r>
          </a:p>
        </p:txBody>
      </p:sp>
      <p:pic>
        <p:nvPicPr>
          <p:cNvPr id="11" name="Рисунок 10" descr="hello_html_28bd602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00438"/>
            <a:ext cx="14001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478632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dirty="0" smtClean="0"/>
              <a:t>5</a:t>
            </a:r>
            <a:r>
              <a:rPr lang="ru-RU" sz="2000" dirty="0" smtClean="0"/>
              <a:t>. Вывернуть готовое изделие на лицевую сторону.</a:t>
            </a:r>
          </a:p>
          <a:p>
            <a:pPr fontAlgn="base">
              <a:buNone/>
            </a:pPr>
            <a:r>
              <a:rPr lang="ru-RU" sz="2000" dirty="0" smtClean="0"/>
              <a:t>Выправить швы, углы. Выметать шов.</a:t>
            </a:r>
          </a:p>
          <a:p>
            <a:pPr fontAlgn="base">
              <a:buNone/>
            </a:pPr>
            <a:r>
              <a:rPr lang="ru-RU" sz="2000" dirty="0" smtClean="0"/>
              <a:t>Зашить отверстие косыми стежками.</a:t>
            </a:r>
          </a:p>
          <a:p>
            <a:pPr fontAlgn="base">
              <a:buNone/>
            </a:pPr>
            <a:r>
              <a:rPr lang="ru-RU" sz="2000" dirty="0" smtClean="0"/>
              <a:t>Проложить отделочную строчку </a:t>
            </a:r>
          </a:p>
          <a:p>
            <a:pPr fontAlgn="base">
              <a:buNone/>
            </a:pPr>
            <a:r>
              <a:rPr lang="ru-RU" sz="2000" dirty="0" smtClean="0"/>
              <a:t>на 1-2 мм от края. Удалить нитки </a:t>
            </a:r>
            <a:r>
              <a:rPr lang="ru-RU" sz="2000" dirty="0" err="1" smtClean="0"/>
              <a:t>выметывания</a:t>
            </a:r>
            <a:r>
              <a:rPr lang="ru-RU" sz="2000" dirty="0" smtClean="0"/>
              <a:t>. </a:t>
            </a:r>
          </a:p>
          <a:p>
            <a:pPr fontAlgn="base">
              <a:buNone/>
            </a:pPr>
            <a:r>
              <a:rPr lang="ru-RU" sz="2000" dirty="0" smtClean="0"/>
              <a:t>Отутюжить готовое изделие.</a:t>
            </a:r>
          </a:p>
        </p:txBody>
      </p:sp>
      <p:pic>
        <p:nvPicPr>
          <p:cNvPr id="13" name="Рисунок 12" descr="hello_html_40434da6.jpg"/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786578" y="5143512"/>
            <a:ext cx="1609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257940" cy="1185858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Держится подружка за мое ушко, Стежкою одной все бежит за мной.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21442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786058"/>
            <a:ext cx="5715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 бывалый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Не большой, не малый.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У него полно забот,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86058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4572008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На пальце одном 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ведерко верх дном.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786322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1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Техника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0001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	</a:t>
            </a:r>
            <a:r>
              <a:rPr lang="ru-RU" sz="2400" b="1" dirty="0" smtClean="0">
                <a:solidFill>
                  <a:srgbClr val="0070C0"/>
                </a:solidFill>
              </a:rPr>
              <a:t>Хранить ножницы  и иголки необходимо в определенном месте?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071679"/>
            <a:ext cx="600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  Необходимо оставлять ножницы открытыми?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2857497"/>
            <a:ext cx="636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  Передавать ножницы кольцами назад к своему товарищу?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857223" y="3629656"/>
            <a:ext cx="470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  Отвлекать работающего во время работы?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4357694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  Всегда  нужно знать, сколько у вас иголок?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928662" y="4714884"/>
            <a:ext cx="6072230" cy="110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  Можно брать иглу в рот, вкалывать в одежду?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550070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  Нужно откусывать нитку зубами?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29642" cy="12144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>Инструкционная карта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Выполнение тамбурных стежков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1785926"/>
            <a:ext cx="3786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Выполняют  тамбурный  стежок  сверху  вниз.  Расстояние  между  проколами   2 – 5 мм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1214414" y="400050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28992" y="4119740"/>
            <a:ext cx="4857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Тамбурный стежок с лицевой стороны напоминает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цепочку, а с изнаночной – стежки вперед иголку.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10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Мне было интересно …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	Мне было трудно 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 Я научилась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14324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 Теперь я могу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5751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929222" cy="408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857916" cy="43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за внимание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643446"/>
            <a:ext cx="4229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14752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736"/>
            <a:ext cx="3214710" cy="50006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B0F0"/>
                </a:solidFill>
              </a:rPr>
              <a:t>Какова пряха,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85926"/>
            <a:ext cx="6686568" cy="5000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такова рубаха.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221455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Семь раз отмерь,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57174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один раз отрежь.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300037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Длинная нитка,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35756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ленивая швея.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714753"/>
            <a:ext cx="507209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Недаром говорится,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714743" y="4071942"/>
            <a:ext cx="564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дело мастера боится.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714884"/>
            <a:ext cx="1813616" cy="15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2014" y="642918"/>
            <a:ext cx="296192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2928958" cy="27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Е 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Ч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876"/>
            <a:ext cx="2505080" cy="153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214950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92919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3000372"/>
            <a:ext cx="716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         Геометрические фигуры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357298"/>
            <a:ext cx="1314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Отделочные стежки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age1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33575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6" name="Рисунок 5" descr="Image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60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8" name="Рисунок 7" descr="Image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2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3438" y="54292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Машинные швы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age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1493523" cy="164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29289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6" name="Рисунок 5" descr="Image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216694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9256" y="28574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57187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Обметочные швы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56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14546" y="57150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14818"/>
            <a:ext cx="2214578" cy="12858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Тема: </a:t>
            </a:r>
            <a:r>
              <a:rPr lang="ru-RU" b="1" dirty="0" smtClean="0">
                <a:solidFill>
                  <a:srgbClr val="7030A0"/>
                </a:solidFill>
              </a:rPr>
              <a:t>Повязка для дежурного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Цель: </a:t>
            </a:r>
            <a:r>
              <a:rPr lang="ru-RU" b="1" dirty="0" smtClean="0">
                <a:solidFill>
                  <a:srgbClr val="7030A0"/>
                </a:solidFill>
              </a:rPr>
              <a:t>Составить план пошива повязки для дежурного.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Вышить эмблему повязки для дежурного.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ello_html_40434da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00364" y="1500174"/>
            <a:ext cx="3071834" cy="145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История повязки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142984"/>
            <a:ext cx="4543428" cy="55007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200" b="1" dirty="0" smtClean="0">
                <a:solidFill>
                  <a:srgbClr val="7030A0"/>
                </a:solidFill>
              </a:rPr>
              <a:t>После войны в условиях значительного роста преступности по инициативе трудящихся Ленинграда в 1958 году была создана первая дружина. Представители ее носили почетные повязки на руку – добровольной народной дружины. В дальнейшем патрули милиции и рабочих, у каждого из которых на руке была повязка «ДРУЖИННИК» или «ДНД» появились на улицах всех крупных городов. Посильная помощь дружинников позволила наконец-то начать эффективную борьбу с уличной преступностью.</a:t>
            </a:r>
            <a:endParaRPr lang="ru-RU" sz="4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boguchansky-raion.ru/media/cache/97/68/6d/a3/e4/2f/97686da3e42fa1a1d83c9fc40a345b3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57356" y="2928934"/>
            <a:ext cx="1249360" cy="9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s://xn--80acgfbsl1azdqr.xn--p1ai/media/rootnews/0/6/0614a72f71a4b21d8207e24c3e421c03_900x_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42910" y="1500174"/>
            <a:ext cx="1711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www.hibiny.com/images/news/2015/75427/7d8e1273abcc5adb64aa6129567223f5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714612" y="150017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vologda-portal.ru/upload/iblock/564/drug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14348" y="3929066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928670"/>
            <a:ext cx="3471858" cy="519749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7030A0"/>
                </a:solidFill>
              </a:rPr>
              <a:t>Помимо дружинников, красные нарукавные повязки носили дежурные. Должность дежурного была практически в каждой отрасли – от учащихся до военных: по школе, дежурный по бригаде, дежурный по полку.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goldsphere.ru/img/galst/thebat/de-50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57224" y="1571612"/>
            <a:ext cx="20647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://kapterka.com.ua/image/cache/data/1pioner-atribut/povyazka-dezhurny-po-bataree-max-500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85786" y="4572008"/>
            <a:ext cx="2243135" cy="110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newauctionstatic.com.ua/offer_images/2016/12/20/08/big/W/WSWdQ3qXsZG/povjazka_dezhurnyj_po_gruppe_sssr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214678" y="1500174"/>
            <a:ext cx="17113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www.army-magazin.ru/UserFiles/Image/img46279_10626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857224" y="3143248"/>
            <a:ext cx="1863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s://img0.liveinternet.ru/images/attach/d/0/136/81/136081294_povyazkadezhurnypochastimax500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143240" y="3429000"/>
            <a:ext cx="18923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armygoods.ru/images/product_images/popup_images/21329_0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071802" y="4071942"/>
            <a:ext cx="2138359" cy="213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Повязка для всех представителей правопорядка были стандартные: красные, хлопковые, размер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	22 на 11 см, крепилась повязка на правую руку.</a:t>
            </a:r>
          </a:p>
          <a:p>
            <a:endParaRPr lang="ru-RU" dirty="0"/>
          </a:p>
        </p:txBody>
      </p:sp>
      <p:pic>
        <p:nvPicPr>
          <p:cNvPr id="4098" name="Picture 2" descr="https://media2.24aul.ru/imgs/5a81ca0123bbeb1f94d3b5fb/povyazka-narukavnaya-druzhinnik-dnd-dobrovolnaya-narodnaya-3-7647008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2976" y="200024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330</Words>
  <PresentationFormat>Экран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Пословицы</vt:lpstr>
      <vt:lpstr>Какова пряха,</vt:lpstr>
      <vt:lpstr>М К Е Е Ш Ч О</vt:lpstr>
      <vt:lpstr>Отделочные стежки</vt:lpstr>
      <vt:lpstr>Машинные швы</vt:lpstr>
      <vt:lpstr>Тема: Повязка для дежурного</vt:lpstr>
      <vt:lpstr>История повязки</vt:lpstr>
      <vt:lpstr>Слайд 8</vt:lpstr>
      <vt:lpstr>Слайд 9</vt:lpstr>
      <vt:lpstr>Предметно-технологическая карта «Изготовление повязки для дежурного»</vt:lpstr>
      <vt:lpstr>Загадки</vt:lpstr>
      <vt:lpstr>Техника безопасности</vt:lpstr>
      <vt:lpstr>Инструкционная карта  Выполнение тамбурных стежков </vt:lpstr>
      <vt:lpstr>     Мне было интересно …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</dc:title>
  <dc:creator>1</dc:creator>
  <cp:lastModifiedBy>1</cp:lastModifiedBy>
  <cp:revision>49</cp:revision>
  <dcterms:created xsi:type="dcterms:W3CDTF">2018-11-26T05:13:13Z</dcterms:created>
  <dcterms:modified xsi:type="dcterms:W3CDTF">2018-11-29T06:46:34Z</dcterms:modified>
</cp:coreProperties>
</file>